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96" r:id="rId1"/>
  </p:sldMasterIdLst>
  <p:notesMasterIdLst>
    <p:notesMasterId r:id="rId8"/>
  </p:notesMasterIdLst>
  <p:handoutMasterIdLst>
    <p:handoutMasterId r:id="rId9"/>
  </p:handoutMasterIdLst>
  <p:sldIdLst>
    <p:sldId id="311" r:id="rId2"/>
    <p:sldId id="326" r:id="rId3"/>
    <p:sldId id="327" r:id="rId4"/>
    <p:sldId id="328" r:id="rId5"/>
    <p:sldId id="329" r:id="rId6"/>
    <p:sldId id="330" r:id="rId7"/>
  </p:sldIdLst>
  <p:sldSz cx="9144000" cy="5143500" type="screen16x9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4">
          <p15:clr>
            <a:srgbClr val="A4A3A4"/>
          </p15:clr>
        </p15:guide>
        <p15:guide id="2" orient="horz" pos="2902">
          <p15:clr>
            <a:srgbClr val="A4A3A4"/>
          </p15:clr>
        </p15:guide>
        <p15:guide id="3" pos="345">
          <p15:clr>
            <a:srgbClr val="A4A3A4"/>
          </p15:clr>
        </p15:guide>
        <p15:guide id="4" pos="536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20F"/>
    <a:srgbClr val="EBF0F4"/>
    <a:srgbClr val="E6E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6395" autoAdjust="0"/>
  </p:normalViewPr>
  <p:slideViewPr>
    <p:cSldViewPr snapToGrid="0" snapToObjects="1">
      <p:cViewPr varScale="1">
        <p:scale>
          <a:sx n="135" d="100"/>
          <a:sy n="135" d="100"/>
        </p:scale>
        <p:origin x="138" y="600"/>
      </p:cViewPr>
      <p:guideLst>
        <p:guide orient="horz" pos="524"/>
        <p:guide orient="horz" pos="2902"/>
        <p:guide pos="345"/>
        <p:guide pos="5366"/>
      </p:guideLst>
    </p:cSldViewPr>
  </p:slideViewPr>
  <p:outlineViewPr>
    <p:cViewPr>
      <p:scale>
        <a:sx n="33" d="100"/>
        <a:sy n="33" d="100"/>
      </p:scale>
      <p:origin x="0" y="-45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3" d="100"/>
          <a:sy n="53" d="100"/>
        </p:scale>
        <p:origin x="2292" y="13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2016" y="9430306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>
              <a:defRPr sz="1200"/>
            </a:lvl1pPr>
          </a:lstStyle>
          <a:p>
            <a:fld id="{A4F87B00-D7D7-4E73-88E5-5DF5797B2681}" type="datetimeFigureOut">
              <a:rPr lang="de-AT" smtClean="0"/>
              <a:t>22.09.2025</a:t>
            </a:fld>
            <a:endParaRPr lang="de-AT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3"/>
          </p:nvPr>
        </p:nvSpPr>
        <p:spPr>
          <a:xfrm>
            <a:off x="2945659" y="9428583"/>
            <a:ext cx="904784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algn="ctr"/>
            <a:fld id="{1BCACBB0-6C6B-4B3E-B6E6-54B62284C21B}" type="slidenum">
              <a:rPr lang="de-AT" smtClean="0"/>
              <a:pPr algn="ctr"/>
              <a:t>‹Nr.›</a:t>
            </a:fld>
            <a:endParaRPr lang="de-AT" dirty="0"/>
          </a:p>
        </p:txBody>
      </p:sp>
      <p:pic>
        <p:nvPicPr>
          <p:cNvPr id="7" name="Grafik 6" descr="Bundesministerium für Innovation, Mobilität und Infrastruktur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2000" y="499549"/>
            <a:ext cx="1475999" cy="3257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3347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2016" y="942858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>
              <a:defRPr sz="1200"/>
            </a:lvl1pPr>
          </a:lstStyle>
          <a:p>
            <a:fld id="{64F923B6-97FF-4AF0-A17D-1758840DBBE2}" type="datetimeFigureOut">
              <a:rPr lang="de-AT" smtClean="0"/>
              <a:t>22.09.2025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317500" y="674688"/>
            <a:ext cx="7432675" cy="41814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854894" y="4963319"/>
            <a:ext cx="5090351" cy="421882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2945659" y="9428582"/>
            <a:ext cx="904784" cy="4980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/>
            </a:lvl1pPr>
          </a:lstStyle>
          <a:p>
            <a:fld id="{F0A5DA3B-92D6-4D4B-9895-D15CB563B5E4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36113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Bef>
        <a:spcPts val="200"/>
      </a:spcBef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96000" indent="-171450" algn="l" defTabSz="914400" rtl="0" eaLnBrk="1" latinLnBrk="0" hangingPunct="1">
      <a:spcBef>
        <a:spcPts val="200"/>
      </a:spcBef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792000" indent="-171450" algn="l" defTabSz="914400" rtl="0" eaLnBrk="1" latinLnBrk="0" hangingPunct="1">
      <a:spcBef>
        <a:spcPts val="200"/>
      </a:spcBef>
      <a:buFont typeface="Courier New" pitchFamily="49" charset="0"/>
      <a:buChar char="o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188000" indent="-171450" algn="l" defTabSz="914400" rtl="0" eaLnBrk="1" latinLnBrk="0" hangingPunct="1">
      <a:spcBef>
        <a:spcPts val="200"/>
      </a:spcBef>
      <a:buFont typeface="Wingdings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584000" indent="-171450" algn="l" defTabSz="914400" rtl="0" eaLnBrk="1" latinLnBrk="0" hangingPunct="1">
      <a:spcBef>
        <a:spcPts val="200"/>
      </a:spcBef>
      <a:buFont typeface="Symbol" pitchFamily="18" charset="2"/>
      <a:buChar char="-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-mit-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-1" y="874800"/>
            <a:ext cx="9144001" cy="4268700"/>
          </a:xfrm>
          <a:prstGeom prst="rect">
            <a:avLst/>
          </a:prstGeom>
          <a:solidFill>
            <a:srgbClr val="EBF0F4"/>
          </a:solidFill>
          <a:ln>
            <a:solidFill>
              <a:srgbClr val="EBF0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39999" y="1231900"/>
            <a:ext cx="7978526" cy="969606"/>
          </a:xfrm>
        </p:spPr>
        <p:txBody>
          <a:bodyPr anchor="b" anchorCtr="0"/>
          <a:lstStyle>
            <a:lvl1pPr>
              <a:lnSpc>
                <a:spcPts val="4000"/>
              </a:lnSpc>
              <a:defRPr sz="3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Titelmasterformat </a:t>
            </a:r>
            <a:br>
              <a:rPr lang="de-DE" dirty="0"/>
            </a:br>
            <a:r>
              <a:rPr lang="de-DE" dirty="0"/>
              <a:t>durch Klicken bearbeiten</a:t>
            </a:r>
            <a:endParaRPr lang="de-AT" dirty="0"/>
          </a:p>
        </p:txBody>
      </p:sp>
      <p:sp>
        <p:nvSpPr>
          <p:cNvPr id="3" name="Untertitel 1"/>
          <p:cNvSpPr>
            <a:spLocks noGrp="1"/>
          </p:cNvSpPr>
          <p:nvPr>
            <p:ph type="subTitle" idx="1"/>
          </p:nvPr>
        </p:nvSpPr>
        <p:spPr>
          <a:xfrm>
            <a:off x="539999" y="2250218"/>
            <a:ext cx="7978526" cy="1390388"/>
          </a:xfrm>
        </p:spPr>
        <p:txBody>
          <a:bodyPr/>
          <a:lstStyle>
            <a:lvl1pPr marL="0" indent="0" algn="l">
              <a:lnSpc>
                <a:spcPts val="4000"/>
              </a:lnSpc>
              <a:spcBef>
                <a:spcPts val="0"/>
              </a:spcBef>
              <a:buNone/>
              <a:defRPr sz="3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539750" y="4320000"/>
            <a:ext cx="3422650" cy="415529"/>
          </a:xfrm>
        </p:spPr>
        <p:txBody>
          <a:bodyPr anchor="b" anchorCtr="0"/>
          <a:lstStyle>
            <a:lvl1pPr marL="0" indent="0">
              <a:lnSpc>
                <a:spcPts val="1800"/>
              </a:lnSpc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feld 12"/>
          <p:cNvSpPr txBox="1"/>
          <p:nvPr userDrawn="1"/>
        </p:nvSpPr>
        <p:spPr>
          <a:xfrm>
            <a:off x="6651752" y="169200"/>
            <a:ext cx="22002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AT" sz="12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bmimi.gv.at</a:t>
            </a:r>
          </a:p>
        </p:txBody>
      </p:sp>
      <p:pic>
        <p:nvPicPr>
          <p:cNvPr id="8" name="Grafik 7" descr="Bundesministerium für Innovation, Mobilität und Infrastruktur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3" y="205200"/>
            <a:ext cx="2159994" cy="476636"/>
          </a:xfrm>
          <a:prstGeom prst="rect">
            <a:avLst/>
          </a:prstGeom>
        </p:spPr>
      </p:pic>
      <p:pic>
        <p:nvPicPr>
          <p:cNvPr id="7" name="Grafik 6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4D9E62A2-8A28-5D65-9A3A-6F15738096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95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-Text-links-Bild-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40001" y="1296000"/>
            <a:ext cx="3812400" cy="33264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705350" y="1295998"/>
            <a:ext cx="3813175" cy="3326402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6" name="Grafik 5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C405A6E6-CAA6-72D9-06CB-F59A135147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9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-Text-links-Bild-u-Fototext-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40001" y="1296000"/>
            <a:ext cx="3812400" cy="33264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705350" y="1295998"/>
            <a:ext cx="3813175" cy="305107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705351" y="4347074"/>
            <a:ext cx="3813175" cy="275725"/>
          </a:xfrm>
        </p:spPr>
        <p:txBody>
          <a:bodyPr/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de-AT" sz="1400" dirty="0"/>
              <a:t>Foto: XY</a:t>
            </a:r>
            <a:endParaRPr lang="de-AT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6" name="Grafik 5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66D68AC7-C9C9-1087-B2C1-194AB7A4D5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180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-beliebig_Marginalspalte-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13"/>
          </p:nvPr>
        </p:nvSpPr>
        <p:spPr>
          <a:xfrm>
            <a:off x="539751" y="1295999"/>
            <a:ext cx="5990589" cy="33264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789419" y="1295999"/>
            <a:ext cx="1729105" cy="33264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de-AT" dirty="0"/>
              <a:t>Text in Marginalspalte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3" name="Grafik 2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6D057A9C-C5B3-5834-B274-C64B1566BA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601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-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1" y="788400"/>
            <a:ext cx="7978525" cy="432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SmartArt-Platzhalter 5"/>
          <p:cNvSpPr>
            <a:spLocks noGrp="1"/>
          </p:cNvSpPr>
          <p:nvPr>
            <p:ph type="dgm" sz="quarter" idx="14"/>
          </p:nvPr>
        </p:nvSpPr>
        <p:spPr>
          <a:xfrm>
            <a:off x="539750" y="1295999"/>
            <a:ext cx="7978776" cy="3326400"/>
          </a:xfrm>
        </p:spPr>
        <p:txBody>
          <a:bodyPr/>
          <a:lstStyle/>
          <a:p>
            <a:r>
              <a:rPr lang="de-DE"/>
              <a:t>Klicken Sie auf das Symbol, um die SmartArt-Grafik hinzuzufügen</a:t>
            </a:r>
            <a:endParaRPr lang="de-AT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3" name="Grafik 2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C1B66443-66DC-011D-78C4-6F7D93DCC7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6178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-belie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13"/>
          </p:nvPr>
        </p:nvSpPr>
        <p:spPr>
          <a:xfrm>
            <a:off x="539751" y="1296000"/>
            <a:ext cx="7978775" cy="33264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3" name="Grafik 2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F5A98473-DD9D-FC30-310E-A6B0DDEB09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5482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e-beliebig-2-nebeneina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5"/>
          </p:nvPr>
        </p:nvSpPr>
        <p:spPr>
          <a:xfrm>
            <a:off x="540000" y="1295999"/>
            <a:ext cx="3838575" cy="33264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9" name="Inhaltsplatzhalter 7"/>
          <p:cNvSpPr>
            <a:spLocks noGrp="1"/>
          </p:cNvSpPr>
          <p:nvPr>
            <p:ph sz="quarter" idx="16"/>
          </p:nvPr>
        </p:nvSpPr>
        <p:spPr>
          <a:xfrm>
            <a:off x="4679951" y="1295999"/>
            <a:ext cx="3838575" cy="33264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5" name="Grafik 4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5D604ECD-496E-202E-9FF7-C7D808C4F0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894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39999" y="936000"/>
            <a:ext cx="5389200" cy="1264276"/>
          </a:xfrm>
        </p:spPr>
        <p:txBody>
          <a:bodyPr/>
          <a:lstStyle>
            <a:lvl1pPr>
              <a:lnSpc>
                <a:spcPct val="114000"/>
              </a:lnSpc>
              <a:defRPr sz="3000" b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Titelmasterformat durch Klicken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>
          <a:xfrm>
            <a:off x="539750" y="3780000"/>
            <a:ext cx="3423600" cy="963216"/>
          </a:xfrm>
        </p:spPr>
        <p:txBody>
          <a:bodyPr anchor="b" anchorCtr="0"/>
          <a:lstStyle>
            <a:lvl1pPr marL="0" indent="0">
              <a:lnSpc>
                <a:spcPts val="1800"/>
              </a:lnSpc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3" name="Grafik 2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2E559B30-8B75-8A2F-6F25-678F9CF915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4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-ohne-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0000" y="874800"/>
            <a:ext cx="7978526" cy="969606"/>
          </a:xfrm>
        </p:spPr>
        <p:txBody>
          <a:bodyPr anchor="b" anchorCtr="0"/>
          <a:lstStyle>
            <a:lvl1pPr>
              <a:lnSpc>
                <a:spcPts val="4000"/>
              </a:lnSpc>
              <a:defRPr sz="3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Titelmasterformat </a:t>
            </a:r>
            <a:br>
              <a:rPr lang="de-DE" dirty="0"/>
            </a:br>
            <a:r>
              <a:rPr lang="de-DE" dirty="0"/>
              <a:t>durch Klicken bearbeiten</a:t>
            </a:r>
            <a:endParaRPr lang="de-AT" dirty="0"/>
          </a:p>
        </p:txBody>
      </p:sp>
      <p:sp>
        <p:nvSpPr>
          <p:cNvPr id="3" name="Untertitel 1"/>
          <p:cNvSpPr>
            <a:spLocks noGrp="1"/>
          </p:cNvSpPr>
          <p:nvPr>
            <p:ph type="subTitle" idx="1"/>
          </p:nvPr>
        </p:nvSpPr>
        <p:spPr>
          <a:xfrm>
            <a:off x="539999" y="1890000"/>
            <a:ext cx="7978526" cy="1390388"/>
          </a:xfrm>
        </p:spPr>
        <p:txBody>
          <a:bodyPr/>
          <a:lstStyle>
            <a:lvl1pPr marL="0" indent="0" algn="l">
              <a:lnSpc>
                <a:spcPts val="4000"/>
              </a:lnSpc>
              <a:spcBef>
                <a:spcPts val="0"/>
              </a:spcBef>
              <a:buNone/>
              <a:defRPr sz="3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539750" y="4320000"/>
            <a:ext cx="3422650" cy="415529"/>
          </a:xfrm>
        </p:spPr>
        <p:txBody>
          <a:bodyPr anchor="b" anchorCtr="0"/>
          <a:lstStyle>
            <a:lvl1pPr marL="0" indent="0">
              <a:lnSpc>
                <a:spcPts val="1800"/>
              </a:lnSpc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feld 12"/>
          <p:cNvSpPr txBox="1"/>
          <p:nvPr userDrawn="1"/>
        </p:nvSpPr>
        <p:spPr>
          <a:xfrm>
            <a:off x="6651752" y="169200"/>
            <a:ext cx="22002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AT" sz="12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bmimi.gv.at</a:t>
            </a:r>
          </a:p>
        </p:txBody>
      </p:sp>
      <p:pic>
        <p:nvPicPr>
          <p:cNvPr id="7" name="Grafik 6" descr="Bundesministerium für Innovation, Mobilität und Infrastruktur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3" y="205200"/>
            <a:ext cx="2159994" cy="476636"/>
          </a:xfrm>
          <a:prstGeom prst="rect">
            <a:avLst/>
          </a:prstGeom>
        </p:spPr>
      </p:pic>
      <p:pic>
        <p:nvPicPr>
          <p:cNvPr id="4" name="Grafik 3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717E88DD-34B3-75E1-C508-B86FC0BE3B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247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-Text-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1" y="788400"/>
            <a:ext cx="7978525" cy="432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39750" y="1296000"/>
            <a:ext cx="7978776" cy="3380775"/>
          </a:xfrm>
        </p:spPr>
        <p:txBody>
          <a:bodyPr/>
          <a:lstStyle>
            <a:lvl1pPr indent="-252000">
              <a:lnSpc>
                <a:spcPct val="110000"/>
              </a:lnSpc>
              <a:spcAft>
                <a:spcPts val="1200"/>
              </a:spcAft>
              <a:defRPr/>
            </a:lvl1pPr>
            <a:lvl2pPr indent="-252000">
              <a:lnSpc>
                <a:spcPct val="110000"/>
              </a:lnSpc>
              <a:spcAft>
                <a:spcPts val="1200"/>
              </a:spcAft>
              <a:defRPr/>
            </a:lvl2pPr>
            <a:lvl3pPr marL="755650" indent="-250825">
              <a:lnSpc>
                <a:spcPct val="110000"/>
              </a:lnSpc>
              <a:spcAft>
                <a:spcPts val="1200"/>
              </a:spcAft>
              <a:defRPr/>
            </a:lvl3pPr>
            <a:lvl4pPr marL="1044000" indent="-252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defRPr/>
            </a:lvl4pPr>
            <a:lvl5pPr marL="1296000" indent="-252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de-DE" dirty="0"/>
              <a:t>Text hinzufügen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 dirty="0"/>
              <a:t>Folientitel und Datum in Fußzeile einfügen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5" name="Grafik 4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9FE14A93-78C2-5D1D-620F-E6D5CE6B05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79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-Text-2-nebenei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1" y="788400"/>
            <a:ext cx="7978525" cy="432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39750" y="1296000"/>
            <a:ext cx="3812400" cy="3380775"/>
          </a:xfrm>
        </p:spPr>
        <p:txBody>
          <a:bodyPr/>
          <a:lstStyle>
            <a:lvl1pPr indent="-252000">
              <a:lnSpc>
                <a:spcPct val="110000"/>
              </a:lnSpc>
              <a:spcAft>
                <a:spcPts val="1200"/>
              </a:spcAft>
              <a:defRPr/>
            </a:lvl1pPr>
            <a:lvl2pPr indent="-252000">
              <a:lnSpc>
                <a:spcPct val="110000"/>
              </a:lnSpc>
              <a:spcAft>
                <a:spcPts val="1200"/>
              </a:spcAft>
              <a:defRPr/>
            </a:lvl2pPr>
            <a:lvl3pPr marL="755650" indent="-250825">
              <a:lnSpc>
                <a:spcPct val="110000"/>
              </a:lnSpc>
              <a:spcAft>
                <a:spcPts val="1200"/>
              </a:spcAft>
              <a:defRPr/>
            </a:lvl3pPr>
            <a:lvl4pPr marL="1044000" indent="-252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defRPr/>
            </a:lvl4pPr>
            <a:lvl5pPr marL="1296000" indent="-252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7" name="Textplatzhalt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706125" y="1295999"/>
            <a:ext cx="3812400" cy="3380775"/>
          </a:xfrm>
        </p:spPr>
        <p:txBody>
          <a:bodyPr/>
          <a:lstStyle>
            <a:lvl1pPr indent="-252000">
              <a:lnSpc>
                <a:spcPct val="110000"/>
              </a:lnSpc>
              <a:spcAft>
                <a:spcPts val="1200"/>
              </a:spcAft>
              <a:defRPr/>
            </a:lvl1pPr>
            <a:lvl2pPr indent="-252000">
              <a:lnSpc>
                <a:spcPct val="110000"/>
              </a:lnSpc>
              <a:spcAft>
                <a:spcPts val="1200"/>
              </a:spcAft>
              <a:defRPr/>
            </a:lvl2pPr>
            <a:lvl3pPr marL="755650" indent="-250825">
              <a:lnSpc>
                <a:spcPct val="110000"/>
              </a:lnSpc>
              <a:spcAft>
                <a:spcPts val="1200"/>
              </a:spcAft>
              <a:defRPr/>
            </a:lvl3pPr>
            <a:lvl4pPr marL="1044000" indent="-252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defRPr/>
            </a:lvl4pPr>
            <a:lvl5pPr marL="1296000" indent="-252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5" name="Grafik 4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5EED322D-8559-1CD1-E9D2-B79D9FFEFE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8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-Text-und-Marginal-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1" y="788400"/>
            <a:ext cx="7978525" cy="432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39750" y="1296000"/>
            <a:ext cx="5990400" cy="3380775"/>
          </a:xfrm>
        </p:spPr>
        <p:txBody>
          <a:bodyPr/>
          <a:lstStyle>
            <a:lvl1pPr indent="-252000">
              <a:lnSpc>
                <a:spcPct val="110000"/>
              </a:lnSpc>
              <a:spcAft>
                <a:spcPts val="1200"/>
              </a:spcAft>
              <a:defRPr/>
            </a:lvl1pPr>
            <a:lvl2pPr indent="-252000">
              <a:lnSpc>
                <a:spcPct val="110000"/>
              </a:lnSpc>
              <a:spcAft>
                <a:spcPts val="1200"/>
              </a:spcAft>
              <a:defRPr/>
            </a:lvl2pPr>
            <a:lvl3pPr marL="755650" indent="-250825">
              <a:lnSpc>
                <a:spcPct val="110000"/>
              </a:lnSpc>
              <a:spcAft>
                <a:spcPts val="1200"/>
              </a:spcAft>
              <a:defRPr/>
            </a:lvl3pPr>
            <a:lvl4pPr marL="1044000" indent="-252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defRPr/>
            </a:lvl4pPr>
            <a:lvl5pPr marL="1296000" indent="-252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7" name="Textplatzhalter 5"/>
          <p:cNvSpPr>
            <a:spLocks noGrp="1"/>
          </p:cNvSpPr>
          <p:nvPr>
            <p:ph type="body" sz="quarter" idx="13" hasCustomPrompt="1"/>
          </p:nvPr>
        </p:nvSpPr>
        <p:spPr>
          <a:xfrm>
            <a:off x="6790526" y="1295999"/>
            <a:ext cx="1728000" cy="3380775"/>
          </a:xfrm>
        </p:spPr>
        <p:txBody>
          <a:bodyPr/>
          <a:lstStyle>
            <a:lvl1pPr marL="0" indent="0">
              <a:lnSpc>
                <a:spcPct val="110000"/>
              </a:lnSpc>
              <a:spcAft>
                <a:spcPts val="1200"/>
              </a:spcAft>
              <a:buNone/>
              <a:defRPr sz="1400"/>
            </a:lvl1pPr>
            <a:lvl2pPr indent="-252000">
              <a:lnSpc>
                <a:spcPts val="2400"/>
              </a:lnSpc>
              <a:spcAft>
                <a:spcPts val="1200"/>
              </a:spcAft>
              <a:defRPr/>
            </a:lvl2pPr>
            <a:lvl3pPr marL="755650" indent="-250825">
              <a:lnSpc>
                <a:spcPts val="2400"/>
              </a:lnSpc>
              <a:spcAft>
                <a:spcPts val="1200"/>
              </a:spcAft>
              <a:defRPr/>
            </a:lvl3pPr>
            <a:lvl4pPr marL="1044000" indent="-252000">
              <a:lnSpc>
                <a:spcPts val="2400"/>
              </a:lnSpc>
              <a:spcBef>
                <a:spcPts val="0"/>
              </a:spcBef>
              <a:spcAft>
                <a:spcPts val="1200"/>
              </a:spcAft>
              <a:buClrTx/>
              <a:defRPr/>
            </a:lvl4pPr>
            <a:lvl5pPr marL="1296000" indent="-252000">
              <a:lnSpc>
                <a:spcPts val="2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de-AT" dirty="0"/>
              <a:t>Text in Marginalspalte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5" name="Grafik 4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6783FD23-3B2C-46EB-A283-8AD4DF3105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69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-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1" y="788400"/>
            <a:ext cx="7978525" cy="432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539751" y="1296000"/>
            <a:ext cx="7978775" cy="33264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3" name="Grafik 2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073F5B2C-2E10-F462-0BB3-0305D8777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88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-Bild-u-Fot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1" y="788400"/>
            <a:ext cx="7978525" cy="432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539751" y="1296000"/>
            <a:ext cx="7978775" cy="33264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 hasCustomPrompt="1"/>
          </p:nvPr>
        </p:nvSpPr>
        <p:spPr>
          <a:xfrm>
            <a:off x="5305425" y="4314825"/>
            <a:ext cx="3213100" cy="307975"/>
          </a:xfrm>
          <a:solidFill>
            <a:schemeClr val="bg2"/>
          </a:solidFill>
        </p:spPr>
        <p:txBody>
          <a:bodyPr lIns="108000" rIns="108000" bIns="72000"/>
          <a:lstStyle>
            <a:lvl1pPr marL="0" indent="0">
              <a:buNone/>
              <a:defRPr sz="1400"/>
            </a:lvl1pPr>
          </a:lstStyle>
          <a:p>
            <a:pPr lvl="0"/>
            <a:r>
              <a:rPr lang="de-AT" dirty="0" err="1"/>
              <a:t>Fototext</a:t>
            </a:r>
            <a:endParaRPr lang="de-AT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3" name="Grafik 2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11DD6F25-84AD-5857-3671-301BA82B24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49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-Bild-links-Text-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Bildplatzhalter 6"/>
          <p:cNvSpPr>
            <a:spLocks noGrp="1"/>
          </p:cNvSpPr>
          <p:nvPr>
            <p:ph type="pic" sz="quarter" idx="13"/>
          </p:nvPr>
        </p:nvSpPr>
        <p:spPr>
          <a:xfrm>
            <a:off x="539750" y="1295998"/>
            <a:ext cx="3813175" cy="3326402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706125" y="1296000"/>
            <a:ext cx="3812400" cy="33264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6" name="Grafik 5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E1277CA1-C8E5-B783-FC24-7A2EA6ECB7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778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-Bild-u-Fototext-links-Text-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Bildplatzhalter 6"/>
          <p:cNvSpPr>
            <a:spLocks noGrp="1"/>
          </p:cNvSpPr>
          <p:nvPr>
            <p:ph type="pic" sz="quarter" idx="13"/>
          </p:nvPr>
        </p:nvSpPr>
        <p:spPr>
          <a:xfrm>
            <a:off x="539750" y="1295998"/>
            <a:ext cx="3813175" cy="305107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5" hasCustomPrompt="1"/>
          </p:nvPr>
        </p:nvSpPr>
        <p:spPr>
          <a:xfrm>
            <a:off x="539750" y="4347074"/>
            <a:ext cx="3813175" cy="275725"/>
          </a:xfrm>
        </p:spPr>
        <p:txBody>
          <a:bodyPr/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de-AT" sz="1400" dirty="0"/>
              <a:t>Foto: XY</a:t>
            </a:r>
            <a:endParaRPr lang="de-AT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706125" y="1296000"/>
            <a:ext cx="3812400" cy="33264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6" name="Grafik 5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06453EA2-1D97-7E56-17B6-E0EE09786E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2330"/>
            <a:ext cx="137160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389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40001" y="788399"/>
            <a:ext cx="7978525" cy="43342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r>
              <a:rPr lang="de-DE" dirty="0"/>
              <a:t>Titelmasterformat durch Klicken bearbeiten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0001" y="1296000"/>
            <a:ext cx="7978525" cy="3327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 hinzufügen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9" name="Fußzeilenplatzhalter 12"/>
          <p:cNvSpPr>
            <a:spLocks noGrp="1"/>
          </p:cNvSpPr>
          <p:nvPr>
            <p:ph type="ftr" sz="quarter" idx="3"/>
          </p:nvPr>
        </p:nvSpPr>
        <p:spPr>
          <a:xfrm>
            <a:off x="540000" y="4788000"/>
            <a:ext cx="6875916" cy="2000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AT"/>
              <a:t>Folientitel und Datum in Fußzeile einfügen</a:t>
            </a:r>
            <a:endParaRPr lang="de-AT" dirty="0"/>
          </a:p>
        </p:txBody>
      </p:sp>
      <p:sp>
        <p:nvSpPr>
          <p:cNvPr id="20" name="Foliennummernplatzhalter 13"/>
          <p:cNvSpPr>
            <a:spLocks noGrp="1"/>
          </p:cNvSpPr>
          <p:nvPr>
            <p:ph type="sldNum" sz="quarter" idx="4"/>
          </p:nvPr>
        </p:nvSpPr>
        <p:spPr>
          <a:xfrm>
            <a:off x="7558201" y="4788000"/>
            <a:ext cx="960324" cy="2000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11" name="Textfeld 10" descr="Bundesministerium für Landesverteidigung"/>
          <p:cNvSpPr txBox="1"/>
          <p:nvPr userDrawn="1"/>
        </p:nvSpPr>
        <p:spPr>
          <a:xfrm>
            <a:off x="6651752" y="169200"/>
            <a:ext cx="22002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AT" sz="12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bmimi.gv.at</a:t>
            </a:r>
          </a:p>
        </p:txBody>
      </p:sp>
      <p:pic>
        <p:nvPicPr>
          <p:cNvPr id="8" name="Grafik 7" descr="Bundesministerium für Innovation, Mobilität und Infrastruktur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02" y="205200"/>
            <a:ext cx="1799996" cy="39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2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  <p:sldLayoutId id="2147483908" r:id="rId12"/>
    <p:sldLayoutId id="2147483909" r:id="rId13"/>
    <p:sldLayoutId id="2147483910" r:id="rId14"/>
    <p:sldLayoutId id="2147483911" r:id="rId15"/>
    <p:sldLayoutId id="2147483912" r:id="rId16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2400" b="1" kern="1200">
          <a:solidFill>
            <a:schemeClr val="tx2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52000" marR="0" indent="-252000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12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bg1">
              <a:lumMod val="10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04000" marR="0" indent="-252000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1200"/>
        </a:spcAft>
        <a:buClrTx/>
        <a:buSzTx/>
        <a:buFont typeface="Corbel" panose="020B0503020204020204" pitchFamily="34" charset="0"/>
        <a:buChar char="−"/>
        <a:tabLst/>
        <a:defRPr sz="1800" kern="1200">
          <a:solidFill>
            <a:schemeClr val="bg1">
              <a:lumMod val="10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56000" indent="-252000" algn="l" defTabSz="914400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ClrTx/>
        <a:buFont typeface="Arial" pitchFamily="34" charset="0"/>
        <a:buChar char="•"/>
        <a:defRPr sz="1800" kern="1200" baseline="0">
          <a:solidFill>
            <a:schemeClr val="bg1">
              <a:lumMod val="10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08000" indent="-252000" algn="l" defTabSz="914400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Clr>
          <a:schemeClr val="tx2"/>
        </a:buClr>
        <a:buFont typeface="Arial" pitchFamily="34" charset="0"/>
        <a:buChar char="–"/>
        <a:defRPr sz="1800" kern="1200" baseline="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4pPr>
      <a:lvl5pPr marL="1260000" indent="-252000" algn="l" defTabSz="914400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Clr>
          <a:schemeClr val="tx2"/>
        </a:buClr>
        <a:buFont typeface="Arial" panose="020B0604020202020204" pitchFamily="34" charset="0"/>
        <a:buChar char="•"/>
        <a:defRPr sz="1800" kern="1200" baseline="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Präsentationstitel einzeilig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Optionaler Untertitel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Vorname Nachname</a:t>
            </a:r>
          </a:p>
          <a:p>
            <a:r>
              <a:rPr lang="de-DE" dirty="0"/>
              <a:t>Organisation</a:t>
            </a:r>
          </a:p>
          <a:p>
            <a:r>
              <a:rPr lang="de-DE" dirty="0"/>
              <a:t>Wien,</a:t>
            </a:r>
          </a:p>
        </p:txBody>
      </p:sp>
    </p:spTree>
    <p:extLst>
      <p:ext uri="{BB962C8B-B14F-4D97-AF65-F5344CB8AC3E}">
        <p14:creationId xmlns:p14="http://schemas.microsoft.com/office/powerpoint/2010/main" val="355558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Kurzdarstellung der Konsortialpartner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2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32129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Ziel des Projekts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3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739720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Arbeitsplan/Zeitplan/Umsetzung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4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8443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Angestrebte Verwertung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5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9137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Kontakte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6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66053392"/>
      </p:ext>
    </p:extLst>
  </p:cSld>
  <p:clrMapOvr>
    <a:masterClrMapping/>
  </p:clrMapOvr>
</p:sld>
</file>

<file path=ppt/theme/theme1.xml><?xml version="1.0" encoding="utf-8"?>
<a:theme xmlns:a="http://schemas.openxmlformats.org/drawingml/2006/main" name="2-zeiliges-Logo">
  <a:themeElements>
    <a:clrScheme name="AT-2025-Farben-fin">
      <a:dk1>
        <a:srgbClr val="000000"/>
      </a:dk1>
      <a:lt1>
        <a:srgbClr val="EFF4F7"/>
      </a:lt1>
      <a:dk2>
        <a:srgbClr val="B92B06"/>
      </a:dk2>
      <a:lt2>
        <a:srgbClr val="FFFFFF"/>
      </a:lt2>
      <a:accent1>
        <a:srgbClr val="CA0237"/>
      </a:accent1>
      <a:accent2>
        <a:srgbClr val="0063A3"/>
      </a:accent2>
      <a:accent3>
        <a:srgbClr val="38713F"/>
      </a:accent3>
      <a:accent4>
        <a:srgbClr val="471D70"/>
      </a:accent4>
      <a:accent5>
        <a:srgbClr val="236B76"/>
      </a:accent5>
      <a:accent6>
        <a:srgbClr val="895A00"/>
      </a:accent6>
      <a:hlink>
        <a:srgbClr val="1C1C1C"/>
      </a:hlink>
      <a:folHlink>
        <a:srgbClr val="63636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-PPT-16x9-2025--leer--BMIMI" id="{17F28410-8051-489B-828A-0FAE69CB6429}" vid="{C3ABC717-9333-440E-9759-7A004C0A2E1A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DE-PPT-16x9-2025--leer--BMIMI</Template>
  <TotalTime>0</TotalTime>
  <Words>28</Words>
  <Application>Microsoft Office PowerPoint</Application>
  <PresentationFormat>Bildschirmpräsentation (16:9)</PresentationFormat>
  <Paragraphs>15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Calibri</vt:lpstr>
      <vt:lpstr>Corbel</vt:lpstr>
      <vt:lpstr>Courier New</vt:lpstr>
      <vt:lpstr>Symbol</vt:lpstr>
      <vt:lpstr>Wingdings</vt:lpstr>
      <vt:lpstr>2-zeiliges-Logo</vt:lpstr>
      <vt:lpstr>Präsentationstitel einzeilig</vt:lpstr>
      <vt:lpstr>Kurzdarstellung der Konsortialpartner</vt:lpstr>
      <vt:lpstr>Ziel des Projekts</vt:lpstr>
      <vt:lpstr>Arbeitsplan/Zeitplan/Umsetzung</vt:lpstr>
      <vt:lpstr>Angestrebte Verwertung</vt:lpstr>
      <vt:lpstr>Kontakte</vt:lpstr>
    </vt:vector>
  </TitlesOfParts>
  <Company>FFG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Pramberger</dc:creator>
  <cp:lastModifiedBy>Daniel Pramberger</cp:lastModifiedBy>
  <cp:revision>3</cp:revision>
  <cp:lastPrinted>2018-07-05T18:23:58Z</cp:lastPrinted>
  <dcterms:created xsi:type="dcterms:W3CDTF">2025-09-22T07:01:47Z</dcterms:created>
  <dcterms:modified xsi:type="dcterms:W3CDTF">2025-09-22T08:47:06Z</dcterms:modified>
</cp:coreProperties>
</file>